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159F29-C5EC-83EB-917A-6D72F716BB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A61F19-EBC5-9393-FAE5-CD69FC8FD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0274C95-E501-AABE-AA80-2BE734EB7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FF397DB-CDBF-1473-8107-34EF49354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E11708-19D7-E3F7-DBAB-F6096F52D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953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830B5B-85CA-5C40-5763-B4FB2046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CE066C2-9869-7CB7-1178-1CDF3D0F99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B7DBAF-EA10-5A4C-97B8-5D0A67832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B1F184-DF8B-150B-D8E2-808789A25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42407B-4D2A-2650-A59E-555B1DCA0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2669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8C97FA1-9032-2B7C-4D01-768B638F72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99F7A3B-DCF7-4F85-80BD-CA6BD17E2B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26F251F-7504-9F5F-45CC-28E693D8C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47F673-5AD5-D4CA-AA69-D9A3994B9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603A28-7D1D-9AF3-1D35-4F770DC4D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595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965FC1-EBA7-05F3-A472-B714F7446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3B22140-1634-F4A4-B404-970F7E11A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5CF81A8-3DF0-1AFE-3920-D20E2AABE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994FD0-C218-71DB-7E39-03C45CA59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25B9C6-AD83-5BFA-ACF5-A4738FFCA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932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AA6EA4-1515-1928-AD39-7CAD87E6C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3D776BF-5EF4-5267-200A-80E5292EA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A571A3-3898-EB2A-17D0-ADD8DE649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E805BE7-7B55-798B-1C21-F0B704CAB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039224-5D96-BEF6-3F2D-64DDD625D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544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74D636-895B-9B96-C9CD-87E7E88B1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F1092A-8CE0-5E20-543F-5610DB35A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9AC7FB4-E441-E879-78BF-78BDBC1A1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F6FA419-B9D3-979B-D5F9-F9F993D9F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999B033-DC96-0E25-2A43-F1F34F906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AFE76C1-19C9-422B-8B47-DA83E5812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3193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BCAA12-5B79-231A-E116-9AFD31AF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406D1B6-84BB-7D6A-6154-BD64E3379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8E5E721-814A-220D-3008-54D7C2C12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26D914-16C2-D12F-5322-3F44375AED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966615C-D116-E8B2-0981-CE44EE4CD5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DD22B86-9B16-184D-765C-2D4562CFD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B0CB05C-7DD6-ECE9-891B-D68283433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0C0392F-B1CE-C223-0508-42EC51226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0345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375C95-AA7A-B5C8-CF36-ACC5503F3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43EEC79-D4AD-B33A-D723-CF4FE223F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8FECC0E-0DD6-8411-766C-730CA605E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747E411-F1C1-79E1-4825-B1E16B76F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7894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4660583-4F9B-1552-483B-E17BC84A7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44FCB34-D660-BF8E-B199-B7CE57B48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FCF3E94-2843-5E2E-E7F2-AD1A511D0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7925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6D6032-4FBB-6AF9-F1BB-31D1D0EA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4FD84A-B233-4A2F-210A-60F814F07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97BE45-3479-28DD-C24E-9794BCF83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094A31D-7361-3C9B-B6C6-602C2CA08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32E7230-F4ED-1E6B-9BA6-A0FBD13E6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D567F5-5213-5349-25A8-40BF13C5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480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EE4461-0B7A-909E-0835-3AF5D0783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4B63A72-A672-EB3B-6983-ABF9BADC41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71D160F-61C5-AFF7-86FD-829BD8C101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2D0149B-E66E-C562-8885-41D80DC6F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9480060-5B97-398C-6E87-D0A3CD86B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79B3E8F-2230-57F0-73D7-4905B4E71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7116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CD29B16-63B6-43F5-3338-A588AADD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93DF70B-EF66-E40A-9CCE-0FE6D02A1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95AA04-D253-760C-B273-1629861F21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B1466-35E6-452F-9C94-583D4CD9313C}" type="datetimeFigureOut">
              <a:rPr lang="fr-FR" smtClean="0"/>
              <a:t>13/11/2022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11F1BB-164F-91A2-3406-0EAB56F44C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DDF731-5CAE-6F04-6548-AEE45B929C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95548-035E-4AC0-9DC8-1E69794BB4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0963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erry christmas Images | Free Vectors, Stock Photos &amp; PSD">
            <a:extLst>
              <a:ext uri="{FF2B5EF4-FFF2-40B4-BE49-F238E27FC236}">
                <a16:creationId xmlns:a16="http://schemas.microsoft.com/office/drawing/2014/main" id="{CD2FB4D4-69C5-A34E-47EE-218291323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02" y="98611"/>
            <a:ext cx="6053045" cy="4034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500+ Merry Christmas Pictures [HD] | Download Free Images on ...">
            <a:extLst>
              <a:ext uri="{FF2B5EF4-FFF2-40B4-BE49-F238E27FC236}">
                <a16:creationId xmlns:a16="http://schemas.microsoft.com/office/drawing/2014/main" id="{5763907E-398F-81D3-D552-523CCBFA5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50" y="2809876"/>
            <a:ext cx="5019674" cy="376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66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erry christmas background Images | Free Vectors, Stock ...">
            <a:extLst>
              <a:ext uri="{FF2B5EF4-FFF2-40B4-BE49-F238E27FC236}">
                <a16:creationId xmlns:a16="http://schemas.microsoft.com/office/drawing/2014/main" id="{7907D1A9-FD31-73F5-701B-811D7B8E7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466,994 Merry Christmas Text Stock Photos, Pictures ...">
            <a:extLst>
              <a:ext uri="{FF2B5EF4-FFF2-40B4-BE49-F238E27FC236}">
                <a16:creationId xmlns:a16="http://schemas.microsoft.com/office/drawing/2014/main" id="{B4DBDBF4-8EBB-0833-3277-7DFD85587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" y="504825"/>
            <a:ext cx="5829300" cy="29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500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hristmas 2019 Celebrations, Wishes Images, Photo Highlights ...">
            <a:extLst>
              <a:ext uri="{FF2B5EF4-FFF2-40B4-BE49-F238E27FC236}">
                <a16:creationId xmlns:a16="http://schemas.microsoft.com/office/drawing/2014/main" id="{343BD5FE-9ABD-54DD-275C-D8732D9803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25" b="4469"/>
          <a:stretch/>
        </p:blipFill>
        <p:spPr bwMode="auto">
          <a:xfrm>
            <a:off x="3199560" y="119280"/>
            <a:ext cx="8824912" cy="5535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466,994 Merry Christmas Text Stock Photos, Pictures ...">
            <a:extLst>
              <a:ext uri="{FF2B5EF4-FFF2-40B4-BE49-F238E27FC236}">
                <a16:creationId xmlns:a16="http://schemas.microsoft.com/office/drawing/2014/main" id="{6CFD80FB-CAB8-13BD-735A-82FB6514A3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032" b="69649" l="10948" r="91340">
                        <a14:foregroundMark x1="11111" y1="38658" x2="11111" y2="38658"/>
                        <a14:foregroundMark x1="16993" y1="35144" x2="16993" y2="35144"/>
                        <a14:foregroundMark x1="23203" y1="48562" x2="23203" y2="48562"/>
                        <a14:foregroundMark x1="89216" y1="51757" x2="89216" y2="51757"/>
                        <a14:foregroundMark x1="87418" y1="54952" x2="87418" y2="54952"/>
                        <a14:foregroundMark x1="91340" y1="51757" x2="91340" y2="51757"/>
                        <a14:foregroundMark x1="74346" y1="41853" x2="74346" y2="41853"/>
                        <a14:foregroundMark x1="69281" y1="40895" x2="69281" y2="40895"/>
                        <a14:foregroundMark x1="75980" y1="46965" x2="75980" y2="46965"/>
                        <a14:foregroundMark x1="69118" y1="51757" x2="69118" y2="51757"/>
                        <a14:foregroundMark x1="65686" y1="53035" x2="65686" y2="53035"/>
                        <a14:foregroundMark x1="63889" y1="43770" x2="63889" y2="43770"/>
                        <a14:foregroundMark x1="57026" y1="40256" x2="57026" y2="40256"/>
                        <a14:foregroundMark x1="57026" y1="36741" x2="57026" y2="36741"/>
                        <a14:foregroundMark x1="58333" y1="53035" x2="58333" y2="53035"/>
                        <a14:foregroundMark x1="29412" y1="36102" x2="29412" y2="36102"/>
                        <a14:foregroundMark x1="40033" y1="38658" x2="40033" y2="38658"/>
                        <a14:foregroundMark x1="43137" y1="40895" x2="43137" y2="40895"/>
                        <a14:foregroundMark x1="36275" y1="36102" x2="36275" y2="36102"/>
                        <a14:foregroundMark x1="38889" y1="38019" x2="38889" y2="38019"/>
                        <a14:foregroundMark x1="37582" y1="37380" x2="37582" y2="37380"/>
                        <a14:foregroundMark x1="34804" y1="35783" x2="34804" y2="35783"/>
                        <a14:foregroundMark x1="13399" y1="37380" x2="13399" y2="37380"/>
                        <a14:foregroundMark x1="18954" y1="34505" x2="18954" y2="34505"/>
                        <a14:foregroundMark x1="18301" y1="38978" x2="18301" y2="38978"/>
                        <a14:foregroundMark x1="19935" y1="30351" x2="19935" y2="30351"/>
                        <a14:foregroundMark x1="27288" y1="50799" x2="27288" y2="50799"/>
                        <a14:foregroundMark x1="32353" y1="50799" x2="32353" y2="50799"/>
                        <a14:foregroundMark x1="34804" y1="59744" x2="34804" y2="59744"/>
                        <a14:foregroundMark x1="30392" y1="69649" x2="30392" y2="69649"/>
                        <a14:foregroundMark x1="24673" y1="68051" x2="24673" y2="68051"/>
                        <a14:foregroundMark x1="64216" y1="61661" x2="64216" y2="61661"/>
                        <a14:foregroundMark x1="59641" y1="68371" x2="59641" y2="68371"/>
                        <a14:foregroundMark x1="53431" y1="68371" x2="53431" y2="68371"/>
                        <a14:foregroundMark x1="48203" y1="66134" x2="48203" y2="66134"/>
                        <a14:foregroundMark x1="42810" y1="63578" x2="42810" y2="63578"/>
                        <a14:foregroundMark x1="47222" y1="65815" x2="47222" y2="65815"/>
                        <a14:foregroundMark x1="51307" y1="68051" x2="51307" y2="68051"/>
                        <a14:foregroundMark x1="44935" y1="64856" x2="44935" y2="64856"/>
                        <a14:foregroundMark x1="50817" y1="55591" x2="50817" y2="55591"/>
                        <a14:foregroundMark x1="54739" y1="48882" x2="54739" y2="48882"/>
                        <a14:foregroundMark x1="55719" y1="43131" x2="55719" y2="43131"/>
                        <a14:foregroundMark x1="67157" y1="40575" x2="67157" y2="40575"/>
                        <a14:foregroundMark x1="12908" y1="39936" x2="12908" y2="39936"/>
                        <a14:foregroundMark x1="38072" y1="60383" x2="38072" y2="60383"/>
                        <a14:foregroundMark x1="41503" y1="62300" x2="41503" y2="62300"/>
                        <a14:foregroundMark x1="49673" y1="56230" x2="49673" y2="56230"/>
                        <a14:foregroundMark x1="51961" y1="53035" x2="51961" y2="53035"/>
                        <a14:foregroundMark x1="12582" y1="42173" x2="12582" y2="42173"/>
                        <a14:backgroundMark x1="28595" y1="42492" x2="28595" y2="42492"/>
                        <a14:backgroundMark x1="28431" y1="44728" x2="28431" y2="44728"/>
                        <a14:backgroundMark x1="66993" y1="57827" x2="66993" y2="57827"/>
                        <a14:backgroundMark x1="84641" y1="49521" x2="84641" y2="49521"/>
                        <a14:backgroundMark x1="89052" y1="57508" x2="89052" y2="57508"/>
                        <a14:backgroundMark x1="12255" y1="42812" x2="12255" y2="42812"/>
                        <a14:backgroundMark x1="12582" y1="37700" x2="12582" y2="37700"/>
                        <a14:backgroundMark x1="12418" y1="39617" x2="12418" y2="39617"/>
                        <a14:backgroundMark x1="25163" y1="46326" x2="25163" y2="46326"/>
                        <a14:backgroundMark x1="33333" y1="44089" x2="33333" y2="440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26" t="26039" r="5066" b="27635"/>
          <a:stretch/>
        </p:blipFill>
        <p:spPr bwMode="auto">
          <a:xfrm>
            <a:off x="311523" y="5426153"/>
            <a:ext cx="4870076" cy="1312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861970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Grand écran</PresentationFormat>
  <Paragraphs>0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NZUMGUENG TOCHE SAMSON THIBAUT</dc:creator>
  <cp:lastModifiedBy>NZUMGUENG TOCHE SAMSON THIBAUT</cp:lastModifiedBy>
  <cp:revision>1</cp:revision>
  <dcterms:created xsi:type="dcterms:W3CDTF">2022-11-13T12:38:27Z</dcterms:created>
  <dcterms:modified xsi:type="dcterms:W3CDTF">2022-11-13T12:45:30Z</dcterms:modified>
</cp:coreProperties>
</file>

<file path=docProps/thumbnail.jpeg>
</file>